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b486ea7d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b486ea7d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b486ea7d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b486ea7d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b486ea7de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b486ea7de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b486ea7d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b486ea7d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b486ea7d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b486ea7d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b486ea7d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b486ea7d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Reps take a lot of time to prepare for meetings and to have the meeting. They can loop in other team members like SEs early in discussions which can prove </a:t>
            </a:r>
            <a:r>
              <a:rPr lang="en"/>
              <a:t>burdensome</a:t>
            </a:r>
            <a:r>
              <a:rPr lang="en"/>
              <a:t> from a cost/time perspective if they are not the right individuals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b486ea7d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b486ea7d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486ea7d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486ea7d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b486ea7d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b486ea7d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b486ea7d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b486ea7d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b486ea7de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b486ea7d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linkedin.com/company/idb-consulting/about/" TargetMode="External"/><Relationship Id="rId4" Type="http://schemas.openxmlformats.org/officeDocument/2006/relationships/hyperlink" Target="https://www.crunchbase.com/organization/idb-consulting" TargetMode="External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achieveit.com/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lightning.force.com/lightning/r/Account/001d0000028wOLgAAM/view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633375" y="7543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- Duping 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GitHub original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0200"/>
            <a:ext cx="3232351" cy="319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4400" y="754375"/>
            <a:ext cx="2418550" cy="27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Farmers’ Edge</a:t>
            </a:r>
            <a:endParaRPr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Crunchbase: HQd in Canada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Mission statement and customer base: revolutionizing the way farmers, agricultural professionals, and agri-businesses interact with data.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Activity: No SEBR activity in the past 45 days. No activity with same lead.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duplicates.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22 users on Teams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137 on GitHub Enterprise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AM = Jeff Cook (set for)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IDB Consulting</a:t>
            </a:r>
            <a:endParaRPr/>
          </a:p>
        </p:txBody>
      </p:sp>
      <p:sp>
        <p:nvSpPr>
          <p:cNvPr id="201" name="Google Shape;201;p23"/>
          <p:cNvSpPr txBox="1"/>
          <p:nvPr>
            <p:ph idx="1" type="body"/>
          </p:nvPr>
        </p:nvSpPr>
        <p:spPr>
          <a:xfrm>
            <a:off x="1052550" y="9637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Crunchbase: </a:t>
            </a:r>
            <a:r>
              <a:rPr lang="en"/>
              <a:t>Headquartered in California however, contact says this is for their site in Peru.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RR (great time to sync with them on this with this information in mind.)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Activity: No activity for this lead in the last 45 days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Linkedin</a:t>
            </a:r>
            <a:r>
              <a:rPr lang="en"/>
              <a:t> is showing as privately owned in Paris however, </a:t>
            </a:r>
            <a:r>
              <a:rPr lang="en" u="sng">
                <a:solidFill>
                  <a:schemeClr val="hlink"/>
                </a:solidFill>
                <a:hlinkClick r:id="rId4"/>
              </a:rPr>
              <a:t>Crunchbase</a:t>
            </a:r>
            <a:r>
              <a:rPr lang="en"/>
              <a:t> shows in California.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Multiple HQs would just mean to call them and verify.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0 users on GitHub (net - new)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7800" y="2571750"/>
            <a:ext cx="3823100" cy="25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*Bonus* EDU </a:t>
            </a:r>
            <a:endParaRPr/>
          </a:p>
        </p:txBody>
      </p:sp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University of Illinois College of Engineering (Parent)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$45 k deal so  could fall into unlimited seat deal (sync with Rep)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AM = Vincent Leoni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duplicates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50k+ seats</a:t>
            </a:r>
            <a:endParaRPr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850" y="2721375"/>
            <a:ext cx="3681900" cy="24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Agenda</a:t>
            </a:r>
            <a:endParaRPr/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De-Duping?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Why do we de-dupe?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De-Duping steps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Activity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industries to look out for (with examples)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		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128900" cy="1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De-Duping is the process of removing identical entries from two or more data sets within SFDC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925" y="2571750"/>
            <a:ext cx="3952925" cy="22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De-Dupe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When booking meetings with Reps, this is a huge source of income for everyone involved - including you! 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“you do not want to mess with their </a:t>
            </a:r>
            <a:r>
              <a:rPr lang="en" sz="1800"/>
              <a:t>livelihoods”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-A cool manager</a:t>
            </a:r>
            <a:endParaRPr sz="1800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300" y="2418900"/>
            <a:ext cx="2504700" cy="27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Steps	</a:t>
            </a:r>
            <a:endParaRPr sz="3600"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Search full company name in SFDC</a:t>
            </a:r>
            <a:endParaRPr sz="2400"/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Look at tasks filter by due date. If activity &lt;45 days reach out to that person with activity. (If SEBR don’t pursue but transfer)</a:t>
            </a:r>
            <a:endParaRPr sz="2400"/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Search company name without "inc" or similar</a:t>
            </a:r>
            <a:endParaRPr sz="2400"/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Search company domain in SFDC</a:t>
            </a:r>
            <a:endParaRPr sz="2400"/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Search Crunchbase with  [NAME OF COMPANY] + parent company.</a:t>
            </a:r>
            <a:endParaRPr sz="2400"/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Also include a step for trying slight variations. If a company has multiple words in the name, try just the first word and see what auto populates.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Keep in mind		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 “” in SFDC to get exact searches.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Remember ROE! (different leads = ok (if not SEBR))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EDU has its own RR with the same CSRs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EDU accounts have a deal with GH whereas they receive unlimited seats for spending $50k with us.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it’s an oned account always reach out to the AM, most of the time they want it but still defer to the Rep.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there’s open opps in SFDC sync with opportunity owner to get context on it.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Mystery Industry 1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1052550" y="900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Achieveit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“That’s why everyone from global corporations to regional healthcare systems to federal government have turned to AchieveIt for their Integrated Plan Management.”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duplicates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Crunchbase showing as private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Guess?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5776" y="2232300"/>
            <a:ext cx="3538225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/>
              <a:t>“Private entity with public sector customers.”</a:t>
            </a:r>
            <a:endParaRPr sz="7200"/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/>
              <a:t>	              Next step:</a:t>
            </a:r>
            <a:endParaRPr sz="7200"/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2286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/>
              <a:t>         Round Robin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			</a:t>
            </a:r>
            <a:r>
              <a:rPr lang="en"/>
              <a:t>Alion Science and Technology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Owned by Michele Thompson. Last renewal in </a:t>
            </a:r>
            <a:r>
              <a:rPr lang="en" u="sng">
                <a:solidFill>
                  <a:schemeClr val="hlink"/>
                </a:solidFill>
                <a:hlinkClick r:id="rId3"/>
              </a:rPr>
              <a:t>2018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Naval Architecture &amp; Marine Engineering, Systems Analysis, Design &amp; Engineering, Modeling, Simulation, Training &amp; Analysis, Artificial Intelligence, and LVC Training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A: “We would need security requirements implemented within a government cloud solution.” (Air Force contractor)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" y="2967000"/>
            <a:ext cx="83439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